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70" r:id="rId14"/>
    <p:sldId id="271" r:id="rId15"/>
    <p:sldId id="272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CC00CC"/>
    <a:srgbClr val="FF66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1544-7934-4451-B264-DAE1A5CFE5C2}" type="datetimeFigureOut">
              <a:rPr kumimoji="1" lang="ja-JP" altLang="en-US" smtClean="0"/>
              <a:t>2014/8/21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7245-D749-4848-A7BA-8E6E93580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31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1544-7934-4451-B264-DAE1A5CFE5C2}" type="datetimeFigureOut">
              <a:rPr kumimoji="1" lang="ja-JP" altLang="en-US" smtClean="0"/>
              <a:t>2014/8/21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7245-D749-4848-A7BA-8E6E93580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58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1544-7934-4451-B264-DAE1A5CFE5C2}" type="datetimeFigureOut">
              <a:rPr kumimoji="1" lang="ja-JP" altLang="en-US" smtClean="0"/>
              <a:t>2014/8/21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7245-D749-4848-A7BA-8E6E93580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1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1544-7934-4451-B264-DAE1A5CFE5C2}" type="datetimeFigureOut">
              <a:rPr kumimoji="1" lang="ja-JP" altLang="en-US" smtClean="0"/>
              <a:t>2014/8/21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7245-D749-4848-A7BA-8E6E93580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01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1544-7934-4451-B264-DAE1A5CFE5C2}" type="datetimeFigureOut">
              <a:rPr kumimoji="1" lang="ja-JP" altLang="en-US" smtClean="0"/>
              <a:t>2014/8/21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7245-D749-4848-A7BA-8E6E93580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14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1544-7934-4451-B264-DAE1A5CFE5C2}" type="datetimeFigureOut">
              <a:rPr kumimoji="1" lang="ja-JP" altLang="en-US" smtClean="0"/>
              <a:t>2014/8/21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7245-D749-4848-A7BA-8E6E93580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43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1544-7934-4451-B264-DAE1A5CFE5C2}" type="datetimeFigureOut">
              <a:rPr kumimoji="1" lang="ja-JP" altLang="en-US" smtClean="0"/>
              <a:t>2014/8/21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7245-D749-4848-A7BA-8E6E93580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1544-7934-4451-B264-DAE1A5CFE5C2}" type="datetimeFigureOut">
              <a:rPr kumimoji="1" lang="ja-JP" altLang="en-US" smtClean="0"/>
              <a:t>2014/8/21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7245-D749-4848-A7BA-8E6E93580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65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1544-7934-4451-B264-DAE1A5CFE5C2}" type="datetimeFigureOut">
              <a:rPr kumimoji="1" lang="ja-JP" altLang="en-US" smtClean="0"/>
              <a:t>2014/8/21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7245-D749-4848-A7BA-8E6E93580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3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1544-7934-4451-B264-DAE1A5CFE5C2}" type="datetimeFigureOut">
              <a:rPr kumimoji="1" lang="ja-JP" altLang="en-US" smtClean="0"/>
              <a:t>2014/8/21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7245-D749-4848-A7BA-8E6E93580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50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1544-7934-4451-B264-DAE1A5CFE5C2}" type="datetimeFigureOut">
              <a:rPr kumimoji="1" lang="ja-JP" altLang="en-US" smtClean="0"/>
              <a:t>2014/8/21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7245-D749-4848-A7BA-8E6E93580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0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544-7934-4451-B264-DAE1A5CFE5C2}" type="datetimeFigureOut">
              <a:rPr kumimoji="1" lang="ja-JP" altLang="en-US" smtClean="0"/>
              <a:t>2014/8/21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7245-D749-4848-A7BA-8E6E93580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63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香港　２０１４．８．１５～１８</a:t>
            </a:r>
            <a:br>
              <a:rPr kumimoji="1" lang="ja-JP" altLang="en-US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長谷川　大治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4752528" cy="354789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5536" y="474464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返還依頼はじめて２０年ぶりの香港は，どうなっているのかな，をみてきました。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775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56207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800" dirty="0" smtClean="0"/>
              <a:t>昼は一度深水ポに戻り，昼食とＹＨ併設生活館を見学</a:t>
            </a: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2507888" cy="187220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251297"/>
            <a:ext cx="2160240" cy="16126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71800" y="818867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蛇スープ。あっさりして美味。</a:t>
            </a:r>
            <a:endParaRPr kumimoji="1" lang="ja-JP" altLang="en-US" sz="1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69" y="1260504"/>
            <a:ext cx="2160240" cy="161267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01" y="1260505"/>
            <a:ext cx="2147907" cy="160347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220072" y="81886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海老の卵かけ麺もおいしかった。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504" y="314096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生活館の展示は，ちょっと懐かしい感じで良かったです。売店でもレトロな物を販売。</a:t>
            </a:r>
          </a:p>
          <a:p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3609889"/>
            <a:ext cx="2246214" cy="167686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20" y="4917191"/>
            <a:ext cx="2203104" cy="164467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97" y="3609889"/>
            <a:ext cx="2364369" cy="176506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09" y="4933067"/>
            <a:ext cx="2160569" cy="161292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3" y="4917191"/>
            <a:ext cx="2053183" cy="153275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3" y="3766622"/>
            <a:ext cx="1826318" cy="136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800" dirty="0" smtClean="0">
                <a:solidFill>
                  <a:srgbClr val="008000"/>
                </a:solidFill>
              </a:rPr>
              <a:t>午後は香港島へ</a:t>
            </a:r>
            <a:endParaRPr kumimoji="1"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83264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1800" b="1" dirty="0" smtClean="0"/>
              <a:t>シャウキーワンの香港海防博物館（香港歴史博物館分館）</a:t>
            </a:r>
          </a:p>
          <a:p>
            <a:pPr marL="0" indent="0">
              <a:buNone/>
            </a:pPr>
            <a:r>
              <a:rPr lang="ja-JP" altLang="en-US" sz="1800" b="1" dirty="0" smtClean="0"/>
              <a:t>かつてイギリス軍が作った要塞の跡。日本軍の攻撃や占領についても展示されている。</a:t>
            </a:r>
            <a:endParaRPr kumimoji="1" lang="ja-JP" altLang="en-US" sz="18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4" y="1412776"/>
            <a:ext cx="1666435" cy="223224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3008634" cy="224602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11" y="1412776"/>
            <a:ext cx="1979712" cy="14779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44" y="1412776"/>
            <a:ext cx="1807260" cy="242088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15994" y="3833664"/>
            <a:ext cx="836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高台なので眺めも良い。対岸はレイユームン。隣は魚市場。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02994"/>
            <a:ext cx="2049929" cy="153032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8" y="4202995"/>
            <a:ext cx="2049929" cy="153032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57" y="5032784"/>
            <a:ext cx="1961963" cy="146466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34" y="4202996"/>
            <a:ext cx="2435670" cy="18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000" b="1" dirty="0" smtClean="0">
                <a:solidFill>
                  <a:srgbClr val="00B050"/>
                </a:solidFill>
              </a:rPr>
              <a:t>ＮＨＫ「世界ふれあい街歩き」に準じてワンチャイを街歩きし，トラムを楽しむ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7"/>
            <a:ext cx="2893717" cy="2160240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47" y="1556792"/>
            <a:ext cx="2314973" cy="17281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5610"/>
            <a:ext cx="1645992" cy="22048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2120" y="1390464"/>
            <a:ext cx="1538480" cy="206084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31" y="2109328"/>
            <a:ext cx="1801869" cy="134514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96384"/>
            <a:ext cx="2987824" cy="223049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9689" y="4221088"/>
            <a:ext cx="2987825" cy="223049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89891"/>
            <a:ext cx="2270904" cy="169529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611631"/>
            <a:ext cx="2353484" cy="17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18058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2800" dirty="0" smtClean="0">
                <a:solidFill>
                  <a:srgbClr val="7030A0"/>
                </a:solidFill>
              </a:rPr>
              <a:t>ネイザンロードとチョンキンマンション，廟街（男人街）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92696"/>
            <a:ext cx="2520280" cy="1881459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58711"/>
            <a:ext cx="2507888" cy="187220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11635"/>
            <a:ext cx="2507889" cy="187220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92080" y="530198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チョンキンマンションは，インド人街のようでした。</a:t>
            </a:r>
          </a:p>
          <a:p>
            <a:r>
              <a:rPr kumimoji="1" lang="ja-JP" altLang="en-US" dirty="0" smtClean="0"/>
              <a:t>奥の方の両替屋はレートが良かったです。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88328"/>
            <a:ext cx="1742130" cy="23336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71713"/>
            <a:ext cx="2344531" cy="175025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13471"/>
            <a:ext cx="2574799" cy="192215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660232" y="12687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海老雲呑麺もおいしかったです。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48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562074"/>
          </a:xfrm>
        </p:spPr>
        <p:txBody>
          <a:bodyPr/>
          <a:lstStyle/>
          <a:p>
            <a:pPr algn="l"/>
            <a:r>
              <a:rPr kumimoji="1" lang="ja-JP" altLang="en-US" sz="2800" dirty="0" smtClean="0">
                <a:solidFill>
                  <a:srgbClr val="008000"/>
                </a:solidFill>
              </a:rPr>
              <a:t>８／１７（日）　三日目</a:t>
            </a:r>
            <a:endParaRPr kumimoji="1"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600" dirty="0" smtClean="0"/>
              <a:t>天水園　屏山文物徑（ペンサンマンマッキン）</a:t>
            </a:r>
          </a:p>
          <a:p>
            <a:pPr marL="0" indent="0">
              <a:buNone/>
            </a:pPr>
            <a:r>
              <a:rPr lang="ja-JP" altLang="en-US" sz="1600" dirty="0" smtClean="0"/>
              <a:t>１９９３年に整備された，香港最初の歴史散歩道（ヒストリック・トレイル）。</a:t>
            </a:r>
          </a:p>
          <a:p>
            <a:pPr marL="0" indent="0">
              <a:buNone/>
            </a:pPr>
            <a:r>
              <a:rPr kumimoji="1" lang="ja-JP" altLang="en-US" sz="1600" dirty="0" smtClean="0"/>
              <a:t>この付近にもともといた客家の鄧一族の史跡を巡ります。</a:t>
            </a:r>
            <a:endParaRPr kumimoji="1" lang="ja-JP" altLang="en-US" sz="1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69" y="2051020"/>
            <a:ext cx="1371985" cy="18378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68" y="2450921"/>
            <a:ext cx="2064112" cy="15409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948974" y="178941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付近は，ＬＲＴ（軽鉄）も走るニュータウン。</a:t>
            </a:r>
            <a:endParaRPr kumimoji="1" lang="ja-JP" altLang="en-US" sz="1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4" y="4221088"/>
            <a:ext cx="1733252" cy="232175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67776" y="4221088"/>
            <a:ext cx="461665" cy="23217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しかし，少し進むと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6" y="4248654"/>
            <a:ext cx="2313638" cy="172719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1565"/>
            <a:ext cx="1610294" cy="120212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00" y="5218201"/>
            <a:ext cx="1955938" cy="146016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40291"/>
            <a:ext cx="1795572" cy="134044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7" y="5112251"/>
            <a:ext cx="1955937" cy="146016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71" y="2228300"/>
            <a:ext cx="2451397" cy="183003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861814" y="1789410"/>
            <a:ext cx="407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電車で３０分。車窓から深センが望めます。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348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544616" cy="432048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800" dirty="0" smtClean="0">
                <a:solidFill>
                  <a:srgbClr val="008000"/>
                </a:solidFill>
              </a:rPr>
              <a:t>午後はホンハムの香港歴史博物館へ</a:t>
            </a:r>
            <a:endParaRPr kumimoji="1"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548680"/>
            <a:ext cx="8712968" cy="557748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1800" b="1" dirty="0" smtClean="0"/>
              <a:t>香港の歴史（日本占領時の展示もあり）がよくわかります。</a:t>
            </a:r>
          </a:p>
          <a:p>
            <a:pPr marL="0" indent="0">
              <a:buNone/>
            </a:pPr>
            <a:r>
              <a:rPr kumimoji="1" lang="ja-JP" altLang="en-US" sz="1800" b="1" dirty="0" smtClean="0"/>
              <a:t>実物大の展示や映像も豊富でした。</a:t>
            </a:r>
            <a:endParaRPr kumimoji="1" lang="ja-JP" altLang="en-US" sz="18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59"/>
            <a:ext cx="2520280" cy="18814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283855"/>
            <a:ext cx="2500060" cy="18663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52528"/>
            <a:ext cx="2540499" cy="18965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3086632" cy="230425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45" y="4494745"/>
            <a:ext cx="3125142" cy="233300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56992"/>
            <a:ext cx="2546397" cy="190095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300192" y="5445224"/>
            <a:ext cx="254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公共施設は，どこもこの二つの旗。返還を実感。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63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49006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800" dirty="0" smtClean="0">
                <a:solidFill>
                  <a:srgbClr val="008000"/>
                </a:solidFill>
              </a:rPr>
              <a:t>続いて沙田の香港文化博物館へ</a:t>
            </a:r>
            <a:endParaRPr kumimoji="1" lang="ja-JP" altLang="en-US" sz="2800" dirty="0">
              <a:solidFill>
                <a:srgbClr val="008000"/>
              </a:solidFill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0545"/>
            <a:ext cx="2743310" cy="2047957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5148064" y="144214"/>
            <a:ext cx="328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広東オペラの展示や</a:t>
            </a:r>
          </a:p>
          <a:p>
            <a:r>
              <a:rPr kumimoji="1" lang="ja-JP" altLang="en-US" dirty="0" smtClean="0"/>
              <a:t>暮らしぶりの展示が豊富でした。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2696"/>
            <a:ext cx="2517328" cy="187925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12" y="1416649"/>
            <a:ext cx="2699792" cy="201547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95536" y="37170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実はジブリ展とブルースリー展が大人気。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3" y="4086364"/>
            <a:ext cx="3347864" cy="249927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88" y="4710992"/>
            <a:ext cx="2511152" cy="187464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05" y="2603905"/>
            <a:ext cx="1872208" cy="139765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507088" y="4293096"/>
            <a:ext cx="263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ここも周りはニュータウン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09" y="4722659"/>
            <a:ext cx="2198503" cy="16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562074"/>
          </a:xfrm>
        </p:spPr>
        <p:txBody>
          <a:bodyPr/>
          <a:lstStyle/>
          <a:p>
            <a:pPr algn="l"/>
            <a:r>
              <a:rPr kumimoji="1" lang="ja-JP" altLang="en-US" sz="2800" dirty="0" smtClean="0">
                <a:solidFill>
                  <a:srgbClr val="008000"/>
                </a:solidFill>
              </a:rPr>
              <a:t>８／１８（月）　四日目</a:t>
            </a:r>
            <a:endParaRPr kumimoji="1"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000" b="1" dirty="0" smtClean="0"/>
              <a:t>チムサーチョイのスター・オブ・アベニューを散歩し，帰国しました。</a:t>
            </a:r>
            <a:endParaRPr kumimoji="1" lang="ja-JP" altLang="en-US" sz="20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2932227" cy="218898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06" y="1268760"/>
            <a:ext cx="2932228" cy="21889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18876"/>
            <a:ext cx="3279546" cy="244827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06" y="3618877"/>
            <a:ext cx="2735829" cy="204237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37112"/>
            <a:ext cx="2677880" cy="199911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23528" y="616530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ブルースリーの像。ジャキーチェンの手形とサインも。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14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9006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800" dirty="0" smtClean="0">
                <a:solidFill>
                  <a:srgbClr val="008000"/>
                </a:solidFill>
              </a:rPr>
              <a:t>帰りももちろん上海経由で</a:t>
            </a:r>
            <a:endParaRPr kumimoji="1" lang="ja-JP" altLang="en-US" sz="2800" dirty="0">
              <a:solidFill>
                <a:srgbClr val="00800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2551914" cy="1905075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4705"/>
            <a:ext cx="2507888" cy="18722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83744" y="260648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チキンとライス，おいしかったです。デザートはハーゲンダッツ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12" y="939482"/>
            <a:ext cx="2273770" cy="169743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39552" y="28529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上海は雨でした。ちなみに岡山も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6" y="3206818"/>
            <a:ext cx="2835770" cy="211698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804248" y="285293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もう一回ハンバーグとライスを食べて到着。これもおいしかったです。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01712"/>
            <a:ext cx="2817182" cy="210310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47" y="4265309"/>
            <a:ext cx="2352196" cy="17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49006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600" dirty="0" smtClean="0">
                <a:solidFill>
                  <a:srgbClr val="0070C0"/>
                </a:solidFill>
              </a:rPr>
              <a:t>準備編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航空券　今回は格安航空券</a:t>
            </a:r>
          </a:p>
          <a:p>
            <a:pPr marL="0" indent="0">
              <a:buNone/>
            </a:pPr>
            <a:r>
              <a:rPr lang="ja-JP" altLang="en-US" dirty="0" smtClean="0"/>
              <a:t>ＩＡＣＥトラベル　</a:t>
            </a:r>
          </a:p>
          <a:p>
            <a:pPr marL="0" indent="0">
              <a:buNone/>
            </a:pPr>
            <a:r>
              <a:rPr lang="ja-JP" altLang="en-US" dirty="0" smtClean="0"/>
              <a:t>中国東方航空　岡山－（上海）－香港</a:t>
            </a:r>
          </a:p>
          <a:p>
            <a:pPr marL="0" lvl="0" indent="0">
              <a:buNone/>
            </a:pPr>
            <a:r>
              <a:rPr lang="ja-JP" altLang="en-US" dirty="0" smtClean="0"/>
              <a:t>￥４０，０１０（サーチャージ等全て込み）</a:t>
            </a:r>
          </a:p>
          <a:p>
            <a:pPr marL="0" lvl="0" indent="0"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食事</a:t>
            </a:r>
            <a:r>
              <a:rPr lang="ja-JP" altLang="en-US" dirty="0">
                <a:solidFill>
                  <a:prstClr val="black"/>
                </a:solidFill>
              </a:rPr>
              <a:t>，</a:t>
            </a:r>
            <a:r>
              <a:rPr lang="ja-JP" altLang="en-US" dirty="0" smtClean="0">
                <a:solidFill>
                  <a:prstClr val="black"/>
                </a:solidFill>
              </a:rPr>
              <a:t>ブランケット貸し出し，預け手荷物等有り</a:t>
            </a:r>
            <a:endParaRPr lang="ja-JP" alt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FF66CC"/>
                </a:solidFill>
              </a:rPr>
              <a:t>参考</a:t>
            </a:r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FF66CC"/>
                </a:solidFill>
              </a:rPr>
              <a:t>ピーチ　関西－香港　　</a:t>
            </a:r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FF66CC"/>
                </a:solidFill>
              </a:rPr>
              <a:t>片道　￥２３，０００（サーチャージ等全て込み）</a:t>
            </a:r>
          </a:p>
          <a:p>
            <a:pPr marL="0" lvl="0" indent="0">
              <a:buNone/>
            </a:pPr>
            <a:r>
              <a:rPr lang="ja-JP" altLang="en-US" sz="2800" dirty="0">
                <a:solidFill>
                  <a:srgbClr val="FF66CC"/>
                </a:solidFill>
              </a:rPr>
              <a:t>食事，ブランケット貸し出し，預け手荷物</a:t>
            </a:r>
            <a:r>
              <a:rPr lang="ja-JP" altLang="en-US" sz="2800" dirty="0" smtClean="0">
                <a:solidFill>
                  <a:srgbClr val="FF66CC"/>
                </a:solidFill>
              </a:rPr>
              <a:t>等</a:t>
            </a:r>
            <a:r>
              <a:rPr lang="ja-JP" altLang="en-US" sz="2800" dirty="0">
                <a:solidFill>
                  <a:srgbClr val="FF66CC"/>
                </a:solidFill>
              </a:rPr>
              <a:t>無し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※</a:t>
            </a:r>
            <a:r>
              <a:rPr lang="ja-JP" altLang="en-US" dirty="0" smtClean="0">
                <a:solidFill>
                  <a:srgbClr val="FF0000"/>
                </a:solidFill>
              </a:rPr>
              <a:t>中国東方航空は破格に安いが遅延が多い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47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661" y="249771"/>
            <a:ext cx="8280920" cy="561662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tx2"/>
                </a:solidFill>
              </a:rPr>
              <a:t>香港までの移動　８／１５（金）往路</a:t>
            </a:r>
          </a:p>
          <a:p>
            <a:pPr marL="0" indent="0">
              <a:buNone/>
            </a:pPr>
            <a:r>
              <a:rPr kumimoji="1" lang="ja-JP" altLang="en-US" dirty="0" smtClean="0"/>
              <a:t>岡山→（上海）→香港　　</a:t>
            </a:r>
            <a:r>
              <a:rPr lang="ja-JP" altLang="en-US" dirty="0" smtClean="0"/>
              <a:t>中国東方航空（ＭＵ）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0" y="1484784"/>
            <a:ext cx="2089902" cy="15601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2116361" cy="157992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96406"/>
            <a:ext cx="2100794" cy="156830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7" y="3324940"/>
            <a:ext cx="2089901" cy="156016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539539"/>
            <a:ext cx="2089186" cy="155963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31852"/>
            <a:ext cx="3377587" cy="252146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985476" y="3333344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約６時間かかりました。</a:t>
            </a:r>
          </a:p>
          <a:p>
            <a:r>
              <a:rPr lang="ja-JP" altLang="en-US" sz="2000" dirty="0" smtClean="0"/>
              <a:t>中国東方航空は岡山で</a:t>
            </a:r>
          </a:p>
          <a:p>
            <a:r>
              <a:rPr lang="ja-JP" altLang="en-US" sz="2000" dirty="0" smtClean="0"/>
              <a:t>香港までスルーチェックインできました。</a:t>
            </a:r>
          </a:p>
          <a:p>
            <a:r>
              <a:rPr lang="ja-JP" altLang="en-US" sz="2000" dirty="0" smtClean="0"/>
              <a:t>乗ってみると</a:t>
            </a:r>
          </a:p>
          <a:p>
            <a:r>
              <a:rPr lang="ja-JP" altLang="en-US" sz="2000" dirty="0" smtClean="0"/>
              <a:t>普通に快適で，</a:t>
            </a:r>
          </a:p>
          <a:p>
            <a:r>
              <a:rPr kumimoji="1" lang="ja-JP" altLang="en-US" sz="2000" dirty="0" smtClean="0"/>
              <a:t>食事もなかなかおいしく，ネットの評判よりは良いかも？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5834" y="4943410"/>
            <a:ext cx="2093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上海発は，</a:t>
            </a:r>
          </a:p>
          <a:p>
            <a:r>
              <a:rPr kumimoji="1" lang="ja-JP" altLang="en-US" dirty="0" smtClean="0"/>
              <a:t>うなぎご飯でした。</a:t>
            </a:r>
          </a:p>
          <a:p>
            <a:r>
              <a:rPr lang="ja-JP" altLang="en-US" dirty="0" smtClean="0"/>
              <a:t>アイスのデザートも。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724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38536" cy="56207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800" dirty="0" smtClean="0">
                <a:solidFill>
                  <a:schemeClr val="tx2"/>
                </a:solidFill>
              </a:rPr>
              <a:t>ＹＨへ移動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ガイドブックを参考に　格安かつある程度速く</a:t>
            </a:r>
          </a:p>
          <a:p>
            <a:pPr marL="0" indent="0">
              <a:buNone/>
            </a:pPr>
            <a:r>
              <a:rPr kumimoji="1" lang="ja-JP" altLang="en-US" sz="1800" dirty="0" smtClean="0"/>
              <a:t>まずＭＴＲのカウンターで</a:t>
            </a:r>
            <a:endParaRPr kumimoji="1" lang="en-US" altLang="ja-JP" sz="1800" dirty="0" smtClean="0"/>
          </a:p>
          <a:p>
            <a:pPr marL="0" indent="0">
              <a:buNone/>
            </a:pPr>
            <a:r>
              <a:rPr kumimoji="1" lang="ja-JP" altLang="en-US" sz="1800" dirty="0" smtClean="0"/>
              <a:t>オクトパスを購入</a:t>
            </a:r>
            <a:endParaRPr kumimoji="1" lang="ja-JP" altLang="en-US" sz="1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0" y="2041595"/>
            <a:ext cx="2244307" cy="167543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203848" y="134867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バス乗り場へ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41595"/>
            <a:ext cx="2263392" cy="168968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508104" y="13407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Ｓ１またはＳ５６のバスで</a:t>
            </a:r>
          </a:p>
          <a:p>
            <a:r>
              <a:rPr kumimoji="1" lang="ja-JP" altLang="en-US" dirty="0" smtClean="0"/>
              <a:t>終点トンチュン駅へ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24" y="2041595"/>
            <a:ext cx="2186864" cy="163255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0" y="3933057"/>
            <a:ext cx="2332083" cy="174096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41" y="3933057"/>
            <a:ext cx="2332083" cy="17409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04" y="3916678"/>
            <a:ext cx="2574388" cy="192185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323224" y="6021288"/>
            <a:ext cx="32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トンチュン駅からはＭＴＲを利用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42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56207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800" dirty="0" smtClean="0">
                <a:solidFill>
                  <a:srgbClr val="FF6600"/>
                </a:solidFill>
              </a:rPr>
              <a:t>メイホーハウスＹＨ</a:t>
            </a:r>
            <a:endParaRPr kumimoji="1" lang="ja-JP" altLang="en-US" sz="2800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54461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 smtClean="0"/>
              <a:t>ＭＴＲ深水</a:t>
            </a:r>
            <a:r>
              <a:rPr lang="ja-JP" altLang="en-US" sz="2800" dirty="0" smtClean="0"/>
              <a:t>ポ駅から徒歩７分程度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218381"/>
            <a:ext cx="2520280" cy="18814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18381"/>
            <a:ext cx="2520280" cy="18814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54" y="764704"/>
            <a:ext cx="3127996" cy="23351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9553" y="3212976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元は築５０年程度の公団住宅。このあたりには，もともと解放後の中国からの避難民のバラックが多かった。それが，大火災で焼失。そのときの住民救済で建てられたもの。ここには，そのための，「メイホーハウス生活館」という記念館も併設されている。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7" y="4141456"/>
            <a:ext cx="2411760" cy="180044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13" y="4141457"/>
            <a:ext cx="2026227" cy="151263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4136306"/>
            <a:ext cx="1594637" cy="213607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26" y="4163319"/>
            <a:ext cx="1967655" cy="146890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706013" y="5805264"/>
            <a:ext cx="411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裏の山には遊歩道があります。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5360" y="5989930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トイレにペーパーは流せます。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737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635080" cy="634082"/>
          </a:xfrm>
        </p:spPr>
        <p:txBody>
          <a:bodyPr/>
          <a:lstStyle/>
          <a:p>
            <a:pPr algn="l"/>
            <a:r>
              <a:rPr kumimoji="1" lang="ja-JP" altLang="en-US" sz="2800" dirty="0" smtClean="0">
                <a:solidFill>
                  <a:srgbClr val="FF6600"/>
                </a:solidFill>
              </a:rPr>
              <a:t>メイホーハウスＹＨの予約・料金・サービス</a:t>
            </a:r>
            <a:endParaRPr kumimoji="1" lang="ja-JP" altLang="en-US" sz="2800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 smtClean="0"/>
              <a:t>予約は各種ネットが便利</a:t>
            </a:r>
          </a:p>
          <a:p>
            <a:pPr marL="0" indent="0">
              <a:buNone/>
            </a:pPr>
            <a:r>
              <a:rPr lang="ja-JP" altLang="en-US" sz="2000" dirty="0" smtClean="0"/>
              <a:t>料金は朝食付きでドミ￥３０００～４０００程度（受付で会員証提示）</a:t>
            </a:r>
          </a:p>
          <a:p>
            <a:pPr marL="0" indent="0">
              <a:buNone/>
            </a:pPr>
            <a:r>
              <a:rPr lang="ja-JP" altLang="en-US" sz="2000" dirty="0"/>
              <a:t>詳しく</a:t>
            </a:r>
            <a:r>
              <a:rPr lang="ja-JP" altLang="en-US" sz="2000" dirty="0" smtClean="0"/>
              <a:t>は，ネットで確認してください。</a:t>
            </a:r>
          </a:p>
          <a:p>
            <a:pPr marL="0" indent="0">
              <a:buNone/>
            </a:pPr>
            <a:r>
              <a:rPr lang="ja-JP" altLang="en-US" sz="2000" dirty="0" smtClean="0"/>
              <a:t>ちなみに朝食は３種類から選べます。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19806"/>
            <a:ext cx="1944216" cy="14514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73468"/>
            <a:ext cx="2025269" cy="151192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3527" y="3789040"/>
            <a:ext cx="237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香港ｽﾀｲﾙ（ﾐﾈｽﾄﾛｰﾈ）</a:t>
            </a:r>
            <a:endParaRPr kumimoji="1" lang="ja-JP" altLang="en-US" sz="1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74" y="2219806"/>
            <a:ext cx="1944217" cy="145141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242222" y="378904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ﾁｬｲﾆｰｽﾞｽﾀｲﾙ（点心とお粥）</a:t>
            </a:r>
            <a:endParaRPr kumimoji="1" lang="ja-JP" altLang="en-US" sz="16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55723"/>
            <a:ext cx="1914052" cy="142889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654491" y="3789040"/>
            <a:ext cx="27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ｳｴｽﾀﾝｽﾀｲﾙ（ﾍﾞｰｺﾝｴｯｸﾞ）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4" y="4127595"/>
            <a:ext cx="2086719" cy="155779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141143" y="4329263"/>
            <a:ext cx="3553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カフェは地元の人や生活館の見学者などの利用も多く，にぎわっていました。内装は，生活館に合わせて，レトロで良い感じでした。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34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464496" cy="432048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800" dirty="0" smtClean="0">
                <a:solidFill>
                  <a:srgbClr val="00B050"/>
                </a:solidFill>
              </a:rPr>
              <a:t>周辺の街（深水ポ）について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764704"/>
            <a:ext cx="8352928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000" dirty="0" smtClean="0"/>
              <a:t>電気屋，文具屋，生地や衣服の店，飲食店が多く，「香港の下町」的雰囲気。治安面も不安は感じない。また，チムサーチョイ等中心部へも近く便利である。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54378"/>
            <a:ext cx="2657928" cy="198421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54378"/>
            <a:ext cx="2657927" cy="198421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44785"/>
            <a:ext cx="2657927" cy="198421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7" y="3861048"/>
            <a:ext cx="2711185" cy="20239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48" y="3861048"/>
            <a:ext cx="2711185" cy="202397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59" y="3888541"/>
            <a:ext cx="2821707" cy="21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562074"/>
          </a:xfrm>
        </p:spPr>
        <p:txBody>
          <a:bodyPr/>
          <a:lstStyle/>
          <a:p>
            <a:pPr algn="l"/>
            <a:r>
              <a:rPr kumimoji="1" lang="ja-JP" altLang="en-US" sz="2800" dirty="0" smtClean="0"/>
              <a:t>１日目　８／１５（金）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68363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行ったところ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9752" y="730967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ミシュラン☆付き　激安飲茶　添好運点心専門店　深水ポ店</a:t>
            </a:r>
          </a:p>
          <a:p>
            <a:r>
              <a:rPr lang="ja-JP" altLang="en-US" dirty="0" smtClean="0"/>
              <a:t>観光客は全くおらず，穴場です。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2555776" cy="19079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66" y="1340768"/>
            <a:ext cx="2555776" cy="190795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1339632"/>
            <a:ext cx="2538453" cy="189502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95536" y="3275014"/>
            <a:ext cx="81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中の写真：パイナップルパンの具は，チャーシュー。</a:t>
            </a:r>
            <a:r>
              <a:rPr lang="ja-JP" altLang="en-US" dirty="0" smtClean="0"/>
              <a:t>三個セットで￥４００程度！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4346"/>
            <a:ext cx="2915816" cy="217673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98543" y="5924683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シンフォニーオブライツやスターフェリーも楽しみました。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28" y="3632453"/>
            <a:ext cx="2825628" cy="210941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51" y="3638104"/>
            <a:ext cx="1673594" cy="124938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32453"/>
            <a:ext cx="2230132" cy="16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418058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800" dirty="0" smtClean="0"/>
              <a:t>８／１６（土）　２日目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2432" y="60139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b="1" dirty="0" smtClean="0"/>
              <a:t>＜ツェンワン・シャウキーワン・ワンチャイ・ネイザンロード＞</a:t>
            </a:r>
          </a:p>
          <a:p>
            <a:pPr marL="0" indent="0">
              <a:buNone/>
            </a:pPr>
            <a:r>
              <a:rPr kumimoji="1" lang="ja-JP" altLang="en-US" sz="2000" dirty="0" smtClean="0"/>
              <a:t>ツェンワン　ＭＴＲツェンワン線の終点　九龍半島北西</a:t>
            </a:r>
          </a:p>
          <a:p>
            <a:pPr marL="0" indent="0">
              <a:buNone/>
            </a:pPr>
            <a:r>
              <a:rPr lang="ja-JP" altLang="en-US" sz="1800" dirty="0" smtClean="0"/>
              <a:t>もともと客家の村があったので，その家屋が三棟屋博物館（香港文化博物館分館）として復元されている。</a:t>
            </a:r>
            <a:endParaRPr kumimoji="1" lang="ja-JP" altLang="en-US" sz="1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" y="1984216"/>
            <a:ext cx="2448272" cy="18277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4216"/>
            <a:ext cx="2448272" cy="18277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4216"/>
            <a:ext cx="2358010" cy="176032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009800" y="1984216"/>
            <a:ext cx="738664" cy="1760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内部は迷路のようです。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2" y="3933056"/>
            <a:ext cx="2479282" cy="185085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71422" y="5783909"/>
            <a:ext cx="240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お掃除の方も客家の人のようです。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90" y="3878873"/>
            <a:ext cx="2452672" cy="183098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850704" y="5796623"/>
            <a:ext cx="263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周りは中国本土行きバスが，たくさん。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76" y="3915896"/>
            <a:ext cx="2450423" cy="182930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81951" y="5796623"/>
            <a:ext cx="289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近くの公園にも客家の民家の復元がありました。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50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757</Words>
  <Application>Microsoft Office PowerPoint</Application>
  <PresentationFormat>画面に合わせる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香港　２０１４．８．１５～１８ </vt:lpstr>
      <vt:lpstr>準備編</vt:lpstr>
      <vt:lpstr>PowerPoint プレゼンテーション</vt:lpstr>
      <vt:lpstr>ＹＨへ移動</vt:lpstr>
      <vt:lpstr>メイホーハウスＹＨ</vt:lpstr>
      <vt:lpstr>メイホーハウスＹＨの予約・料金・サービス</vt:lpstr>
      <vt:lpstr>周辺の街（深水ポ）について</vt:lpstr>
      <vt:lpstr>１日目　８／１５（金）</vt:lpstr>
      <vt:lpstr>８／１６（土）　２日目</vt:lpstr>
      <vt:lpstr>昼は一度深水ポに戻り，昼食とＹＨ併設生活館を見学</vt:lpstr>
      <vt:lpstr>午後は香港島へ</vt:lpstr>
      <vt:lpstr>ＮＨＫ「世界ふれあい街歩き」に準じてワンチャイを街歩きし，トラムを楽しむ</vt:lpstr>
      <vt:lpstr>ネイザンロードとチョンキンマンション，廟街（男人街）</vt:lpstr>
      <vt:lpstr>８／１７（日）　三日目</vt:lpstr>
      <vt:lpstr>午後はホンハムの香港歴史博物館へ</vt:lpstr>
      <vt:lpstr>続いて沙田の香港文化博物館へ</vt:lpstr>
      <vt:lpstr>８／１８（月）　四日目</vt:lpstr>
      <vt:lpstr>帰りももちろん上海経由で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　２０１４．８．１５～１８ </dc:title>
  <dc:creator>Windows ユーザー</dc:creator>
  <cp:lastModifiedBy>Owner</cp:lastModifiedBy>
  <cp:revision>49</cp:revision>
  <dcterms:created xsi:type="dcterms:W3CDTF">2014-08-19T01:18:29Z</dcterms:created>
  <dcterms:modified xsi:type="dcterms:W3CDTF">2014-08-21T13:28:03Z</dcterms:modified>
</cp:coreProperties>
</file>